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8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99363090214345"/>
          <c:y val="0.0932884313304478"/>
          <c:w val="0.706196382594575"/>
          <c:h val="0.749631310106341"/>
        </c:manualLayout>
      </c:layout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High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Parenting</c:v>
                </c:pt>
                <c:pt idx="1">
                  <c:v>Work</c:v>
                </c:pt>
                <c:pt idx="2">
                  <c:v>Marriage</c:v>
                </c:pt>
                <c:pt idx="3">
                  <c:v>Home Life</c:v>
                </c:pt>
                <c:pt idx="4">
                  <c:v>Health</c:v>
                </c:pt>
                <c:pt idx="5">
                  <c:v>Exercise</c:v>
                </c:pt>
                <c:pt idx="6">
                  <c:v>Fun / Joy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55.0</c:v>
                </c:pt>
                <c:pt idx="1">
                  <c:v>57.0</c:v>
                </c:pt>
                <c:pt idx="2">
                  <c:v>57.0</c:v>
                </c:pt>
                <c:pt idx="3">
                  <c:v>58.0</c:v>
                </c:pt>
                <c:pt idx="4">
                  <c:v>58.0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Low</c:v>
                </c:pt>
              </c:strCache>
            </c:strRef>
          </c:tx>
          <c:spPr>
            <a:ln w="47625">
              <a:noFill/>
            </a:ln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Parenting</c:v>
                </c:pt>
                <c:pt idx="1">
                  <c:v>Work</c:v>
                </c:pt>
                <c:pt idx="2">
                  <c:v>Marriage</c:v>
                </c:pt>
                <c:pt idx="3">
                  <c:v>Home Life</c:v>
                </c:pt>
                <c:pt idx="4">
                  <c:v>Health</c:v>
                </c:pt>
                <c:pt idx="5">
                  <c:v>Exercise</c:v>
                </c:pt>
                <c:pt idx="6">
                  <c:v>Fun / Joy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11.0</c:v>
                </c:pt>
                <c:pt idx="1">
                  <c:v>12.0</c:v>
                </c:pt>
                <c:pt idx="2">
                  <c:v>13.0</c:v>
                </c:pt>
                <c:pt idx="3">
                  <c:v>11.0</c:v>
                </c:pt>
                <c:pt idx="4">
                  <c:v>35.0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Close</c:v>
                </c:pt>
              </c:strCache>
            </c:strRef>
          </c:tx>
          <c:spPr>
            <a:ln w="47625">
              <a:noFill/>
            </a:ln>
          </c:spPr>
          <c:marker>
            <c:symbol val="dot"/>
            <c:size val="3"/>
          </c:marker>
          <c:cat>
            <c:strRef>
              <c:f>Sheet1!$A$2:$A$8</c:f>
              <c:strCache>
                <c:ptCount val="7"/>
                <c:pt idx="0">
                  <c:v>Parenting</c:v>
                </c:pt>
                <c:pt idx="1">
                  <c:v>Work</c:v>
                </c:pt>
                <c:pt idx="2">
                  <c:v>Marriage</c:v>
                </c:pt>
                <c:pt idx="3">
                  <c:v>Home Life</c:v>
                </c:pt>
                <c:pt idx="4">
                  <c:v>Health</c:v>
                </c:pt>
                <c:pt idx="5">
                  <c:v>Exercise</c:v>
                </c:pt>
                <c:pt idx="6">
                  <c:v>Fun / Joy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32.0</c:v>
                </c:pt>
                <c:pt idx="1">
                  <c:v>35.0</c:v>
                </c:pt>
                <c:pt idx="2">
                  <c:v>34.0</c:v>
                </c:pt>
                <c:pt idx="3">
                  <c:v>35.0</c:v>
                </c:pt>
                <c:pt idx="4">
                  <c:v>43.0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axId val="409799272"/>
        <c:axId val="692535608"/>
      </c:stockChart>
      <c:catAx>
        <c:axId val="409799272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692535608"/>
        <c:crosses val="autoZero"/>
        <c:auto val="1"/>
        <c:lblAlgn val="ctr"/>
        <c:lblOffset val="100"/>
        <c:noMultiLvlLbl val="0"/>
      </c:catAx>
      <c:valAx>
        <c:axId val="692535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9799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E30B9-9CB4-1540-85E5-193E83BE94BB}" type="datetimeFigureOut">
              <a:rPr lang="en-US" smtClean="0"/>
              <a:t>2/20/14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55D1B-2169-CE41-AB33-4044BB15C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95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Here’s what I need on this slide:  Each column is equal sized. The top right of the graph is a smiling face- bottom left is a sad face.  People</a:t>
            </a:r>
            <a:r>
              <a:rPr lang="en-US" baseline="0" dirty="0" smtClean="0"/>
              <a:t> will plot somewhere in between the two faces.</a:t>
            </a:r>
          </a:p>
          <a:p>
            <a:endParaRPr lang="en-US" baseline="0" dirty="0" smtClean="0"/>
          </a:p>
          <a:p>
            <a:r>
              <a:rPr lang="en-US" dirty="0" smtClean="0"/>
              <a:t>The</a:t>
            </a:r>
            <a:r>
              <a:rPr lang="en-US" baseline="0" dirty="0" smtClean="0"/>
              <a:t> columns across the bottom read:  Marriage, Parenting, Work/Career, Social Life, Spiritual Life, Personal Health, Forum, Finance, Joy/Fun, Self, Hobbies, Friendships- and then offer two blanks where people can write in their own categories.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I’d like this to look more fun, energetic in color and font than formal and serious.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55D1B-2169-CE41-AB33-4044BB15C6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37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6453-4CC3-CC40-9226-668803930C34}" type="datetimeFigureOut">
              <a:rPr lang="en-US" smtClean="0"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5E54-D4DA-0C40-9DA8-B60663F4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8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6453-4CC3-CC40-9226-668803930C34}" type="datetimeFigureOut">
              <a:rPr lang="en-US" smtClean="0"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5E54-D4DA-0C40-9DA8-B60663F4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261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6453-4CC3-CC40-9226-668803930C34}" type="datetimeFigureOut">
              <a:rPr lang="en-US" smtClean="0"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5E54-D4DA-0C40-9DA8-B60663F4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509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6453-4CC3-CC40-9226-668803930C34}" type="datetimeFigureOut">
              <a:rPr lang="en-US" smtClean="0"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5E54-D4DA-0C40-9DA8-B60663F4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21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6453-4CC3-CC40-9226-668803930C34}" type="datetimeFigureOut">
              <a:rPr lang="en-US" smtClean="0"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5E54-D4DA-0C40-9DA8-B60663F4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12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6453-4CC3-CC40-9226-668803930C34}" type="datetimeFigureOut">
              <a:rPr lang="en-US" smtClean="0"/>
              <a:t>2/20/14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5E54-D4DA-0C40-9DA8-B60663F4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65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6453-4CC3-CC40-9226-668803930C34}" type="datetimeFigureOut">
              <a:rPr lang="en-US" smtClean="0"/>
              <a:t>2/20/14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5E54-D4DA-0C40-9DA8-B60663F4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615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6453-4CC3-CC40-9226-668803930C34}" type="datetimeFigureOut">
              <a:rPr lang="en-US" smtClean="0"/>
              <a:t>2/20/14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5E54-D4DA-0C40-9DA8-B60663F4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532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6453-4CC3-CC40-9226-668803930C34}" type="datetimeFigureOut">
              <a:rPr lang="en-US" smtClean="0"/>
              <a:t>2/20/14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5E54-D4DA-0C40-9DA8-B60663F4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494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6453-4CC3-CC40-9226-668803930C34}" type="datetimeFigureOut">
              <a:rPr lang="en-US" smtClean="0"/>
              <a:t>2/20/14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5E54-D4DA-0C40-9DA8-B60663F4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96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A6453-4CC3-CC40-9226-668803930C34}" type="datetimeFigureOut">
              <a:rPr lang="en-US" smtClean="0"/>
              <a:t>2/20/14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95E54-D4DA-0C40-9DA8-B60663F4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8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A6453-4CC3-CC40-9226-668803930C34}" type="datetimeFigureOut">
              <a:rPr lang="en-US" smtClean="0"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95E54-D4DA-0C40-9DA8-B60663F44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8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/>
                <a:cs typeface="Century Gothic"/>
              </a:rPr>
              <a:t>Plot My Life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b="1" dirty="0" smtClean="0">
                <a:latin typeface="Century Gothic"/>
                <a:cs typeface="Century Gothic"/>
              </a:rPr>
              <a:t>Purpose of this exercise:   </a:t>
            </a:r>
            <a:r>
              <a:rPr lang="en-US" sz="1600" dirty="0">
                <a:latin typeface="Century Gothic"/>
                <a:cs typeface="Century Gothic"/>
              </a:rPr>
              <a:t>T</a:t>
            </a:r>
            <a:r>
              <a:rPr lang="en-US" sz="1600" dirty="0" smtClean="0">
                <a:latin typeface="Century Gothic"/>
                <a:cs typeface="Century Gothic"/>
              </a:rPr>
              <a:t>o offer a snap shot, yet detailed, view of life.  It’s intended to help identify challenges and successes.  When used month over month it can also offer insight into more specific behavior  patterns</a:t>
            </a:r>
          </a:p>
          <a:p>
            <a:pPr marL="0" indent="0">
              <a:buNone/>
            </a:pPr>
            <a:endParaRPr lang="en-US" sz="1600" dirty="0" smtClean="0">
              <a:latin typeface="Century Gothic"/>
              <a:cs typeface="Century Gothic"/>
            </a:endParaRPr>
          </a:p>
          <a:p>
            <a:r>
              <a:rPr lang="en-US" sz="1600" dirty="0" smtClean="0">
                <a:latin typeface="Century Gothic"/>
                <a:cs typeface="Century Gothic"/>
              </a:rPr>
              <a:t>This exercise can be completed for an individual assessment or for a group assessment.  When used as a group, each person plots their own life, then each individual plots their findings on a “master graph”.  This gives insight to commonalities and differences in a group.</a:t>
            </a:r>
          </a:p>
          <a:p>
            <a:endParaRPr lang="en-US" sz="1600" dirty="0">
              <a:latin typeface="Century Gothic"/>
              <a:cs typeface="Century Gothic"/>
            </a:endParaRPr>
          </a:p>
          <a:p>
            <a:r>
              <a:rPr lang="en-US" sz="1600" dirty="0" smtClean="0">
                <a:latin typeface="Century Gothic"/>
                <a:cs typeface="Century Gothic"/>
              </a:rPr>
              <a:t>This is a great exercise when forums are having trouble with finding presentation topics, or when a forum wants to be a bit more introspective.</a:t>
            </a:r>
            <a:endParaRPr lang="en-US" sz="16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55768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4093"/>
            <a:ext cx="7772400" cy="792907"/>
          </a:xfrm>
        </p:spPr>
        <p:txBody>
          <a:bodyPr/>
          <a:lstStyle/>
          <a:p>
            <a:r>
              <a:rPr lang="en-US" dirty="0" smtClean="0">
                <a:latin typeface="Century Gothic"/>
                <a:cs typeface="Century Gothic"/>
              </a:rPr>
              <a:t>Plot My Life</a:t>
            </a:r>
            <a:endParaRPr lang="en-US" dirty="0">
              <a:latin typeface="Century Gothic"/>
              <a:cs typeface="Century Gothic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825764349"/>
              </p:ext>
            </p:extLst>
          </p:nvPr>
        </p:nvGraphicFramePr>
        <p:xfrm>
          <a:off x="1524000" y="2248925"/>
          <a:ext cx="5616180" cy="2831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30880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240</Words>
  <Application>Microsoft Macintosh PowerPoint</Application>
  <PresentationFormat>On-screen Show (4:3)</PresentationFormat>
  <Paragraphs>13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Plot My Life</vt:lpstr>
      <vt:lpstr>Plot My Life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Life</dc:title>
  <dc:creator>Kristen McNab</dc:creator>
  <cp:lastModifiedBy>Kristen McNab</cp:lastModifiedBy>
  <cp:revision>7</cp:revision>
  <dcterms:created xsi:type="dcterms:W3CDTF">2014-02-20T16:19:16Z</dcterms:created>
  <dcterms:modified xsi:type="dcterms:W3CDTF">2014-02-20T17:18:28Z</dcterms:modified>
</cp:coreProperties>
</file>